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Software Development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Custom web, mobile, and enterprise applications built with modern architectures (microservices, event-driven, serverless).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Discovery &amp; solution architecture</a:t>
            </a:r>
          </a:p>
          <a:p>
            <a:r>
              <a:t>UI/UX design and rapid prototyping</a:t>
            </a:r>
          </a:p>
          <a:p>
            <a:r>
              <a:t>Full‑stack development (Java, Python, Node, .NET)</a:t>
            </a:r>
          </a:p>
          <a:p>
            <a:r>
              <a:t>Quality engineering (unit, API, UI, performance)</a:t>
            </a:r>
          </a:p>
          <a:p>
            <a:r>
              <a:t>CI/CD pipelines and containerization (Docker, Kubernetes)</a:t>
            </a:r>
          </a:p>
          <a:p>
            <a:r>
              <a:t>Security by design &amp; OWASP compliance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Architecture blueprints and backlog</a:t>
            </a:r>
          </a:p>
          <a:p>
            <a:r>
              <a:t>Source code &amp; test suites</a:t>
            </a:r>
          </a:p>
          <a:p>
            <a:r>
              <a:t>CI/CD pipeline definitions</a:t>
            </a:r>
          </a:p>
          <a:p>
            <a:r>
              <a:t>Deployment runbooks and handover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Customer self‑service portals</a:t>
            </a:r>
          </a:p>
          <a:p>
            <a:r>
              <a:t>Workflow &amp; BPM apps (Camunda)</a:t>
            </a:r>
          </a:p>
          <a:p>
            <a:r>
              <a:t>Microservices for order &amp; billing</a:t>
            </a:r>
          </a:p>
          <a:p>
            <a:r>
              <a:t>Internal tools and integrations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Pricing Tiers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Starter (2–4 weeks): USD 12k–25k</a:t>
            </a:r>
          </a:p>
          <a:p>
            <a:r>
              <a:t>Growth (6–10 weeks): USD 45k–120k</a:t>
            </a:r>
          </a:p>
          <a:p>
            <a:r>
              <a:t>Scale (quarterly): USD 150k–400k/qtr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