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Internet of Things (IoT)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Device connectivity, telemetry pipelines, and edge analytics for smarter operations.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Device onboarding &amp; secure comms</a:t>
            </a:r>
          </a:p>
          <a:p>
            <a:r>
              <a:t>Time‑series storage and analytics</a:t>
            </a:r>
          </a:p>
          <a:p>
            <a:r>
              <a:t>Edge processing &amp; rules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Device registry and twins</a:t>
            </a:r>
          </a:p>
          <a:p>
            <a:r>
              <a:t>Data pipelines &amp; alerting</a:t>
            </a:r>
          </a:p>
          <a:p>
            <a:r>
              <a:t>Management dashboards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Smart energy &amp; utilities</a:t>
            </a:r>
          </a:p>
          <a:p>
            <a:r>
              <a:t>Predictive maintenance</a:t>
            </a:r>
          </a:p>
          <a:p>
            <a:r>
              <a:t>Connected warehousing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