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sp>
        <p:nvSpPr>
          <p:cNvPr id="3" name="TextBox 2"/>
          <p:cNvSpPr txBox="1"/>
          <p:nvPr/>
        </p:nvSpPr>
        <p:spPr>
          <a:xfrm>
            <a:off x="457200" y="64008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400" b="1"/>
            </a:pPr>
            <a:r>
              <a:t>Connected Applications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Securely connect systems and devices with APIs, event streams, and integrations.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Capabilities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API strategy &amp; management (Apigee/Azure API Mgmt)</a:t>
            </a:r>
          </a:p>
          <a:p>
            <a:r>
              <a:t>Event‑driven integration (Kafka)</a:t>
            </a:r>
          </a:p>
          <a:p>
            <a:r>
              <a:t>Identity &amp; access (OAuth2/OIDC)</a:t>
            </a:r>
          </a:p>
          <a:p>
            <a:r>
              <a:t>Low‑code connectors and RPA where it fits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Deliverables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API specs, policies and gateways</a:t>
            </a:r>
          </a:p>
          <a:p>
            <a:r>
              <a:t>Event schemas &amp; topics</a:t>
            </a:r>
          </a:p>
          <a:p>
            <a:r>
              <a:t>Integration runbooks and monitors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Cases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Partner onboarding portals</a:t>
            </a:r>
          </a:p>
          <a:p>
            <a:r>
              <a:t>ERP/CRM synchronization</a:t>
            </a:r>
          </a:p>
          <a:p>
            <a:r>
              <a:t>Realtime order status &amp; notifications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Pricing Tiers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r>
              <a:t>Starter (2–4 weeks): USD 12k–25k</a:t>
            </a:r>
          </a:p>
          <a:p>
            <a:r>
              <a:t>Growth (6–10 weeks): USD 45k–120k</a:t>
            </a:r>
          </a:p>
          <a:p>
            <a:r>
              <a:t>Scale (quarterly): USD 150k–400k/qtr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