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Cloud &amp; DevOps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Migrate, modernize, and automate on Azure/AWS with resilient, cost‑efficient platforms.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Landing zones &amp; IaC (Terraform)</a:t>
            </a:r>
          </a:p>
          <a:p>
            <a:r>
              <a:t>Container platforms (AKS/EKS) &amp; serverless</a:t>
            </a:r>
          </a:p>
          <a:p>
            <a:r>
              <a:t>Observability (logs, metrics, traces)</a:t>
            </a:r>
          </a:p>
          <a:p>
            <a:r>
              <a:t>Cost governance &amp; FinOps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IaC modules &amp; environments</a:t>
            </a:r>
          </a:p>
          <a:p>
            <a:r>
              <a:t>Automated CI/CD and Git workflows</a:t>
            </a:r>
          </a:p>
          <a:p>
            <a:r>
              <a:t>DR strategy &amp; chaos testing notes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On‑prem to cloud migration</a:t>
            </a:r>
          </a:p>
          <a:p>
            <a:r>
              <a:t>Blue/green and canary deployments</a:t>
            </a:r>
          </a:p>
          <a:p>
            <a:r>
              <a:t>Platform engineering enablement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