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Blockchain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Enterprise blockchain apps for traceability, identity, and trusted automation.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Solution design (private/permissioned)</a:t>
            </a:r>
          </a:p>
          <a:p>
            <a:r>
              <a:t>Smart contracts &amp; audits</a:t>
            </a:r>
          </a:p>
          <a:p>
            <a:r>
              <a:t>Wallet, identity &amp; key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Smart contract code &amp; tests</a:t>
            </a:r>
          </a:p>
          <a:p>
            <a:r>
              <a:t>Node/deployment guides</a:t>
            </a:r>
          </a:p>
          <a:p>
            <a:r>
              <a:t>Security &amp; compliance checklist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Warranty/claims traceability</a:t>
            </a:r>
          </a:p>
          <a:p>
            <a:r>
              <a:t>Supply chain provenance</a:t>
            </a:r>
          </a:p>
          <a:p>
            <a:r>
              <a:t>Tokenized loyalty programs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