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Analytics Solutions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engineering, BI dashboards, and ML models that turn raw data into decisions.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Data ingestion &amp; quality pipelines (batch/streaming)</a:t>
            </a:r>
          </a:p>
          <a:p>
            <a:r>
              <a:t>Data modeling (star/snowflake, Data Vault)</a:t>
            </a:r>
          </a:p>
          <a:p>
            <a:r>
              <a:t>Dashboards (Power BI, Tableau)</a:t>
            </a:r>
          </a:p>
          <a:p>
            <a:r>
              <a:t>Forecasting, churn, recommendation models</a:t>
            </a:r>
          </a:p>
          <a:p>
            <a:r>
              <a:t>MLOps &amp; model monitoring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Data pipeline code &amp; orchestration</a:t>
            </a:r>
          </a:p>
          <a:p>
            <a:r>
              <a:t>Semantic model and dashboards</a:t>
            </a:r>
          </a:p>
          <a:p>
            <a:r>
              <a:t>ML model artifacts &amp; notebooks</a:t>
            </a:r>
          </a:p>
          <a:p>
            <a:r>
              <a:t>Ops playbooks and cost profile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Retail demand forecasting</a:t>
            </a:r>
          </a:p>
          <a:p>
            <a:r>
              <a:t>Customer 360 and segmentation</a:t>
            </a:r>
          </a:p>
          <a:p>
            <a:r>
              <a:t>Executive KPI dashboards</a:t>
            </a:r>
          </a:p>
          <a:p>
            <a:r>
              <a:t>Anomaly detection for operations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 Tiers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Starter (2–4 weeks): USD 12k–25k</a:t>
            </a:r>
          </a:p>
          <a:p>
            <a:r>
              <a:t>Growth (6–10 weeks): USD 45k–120k</a:t>
            </a:r>
          </a:p>
          <a:p>
            <a:r>
              <a:t>Scale (quarterly): USD 150k–400k/qtr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